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123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4E1864-6685-4F93-9E31-D3EA9C2956B2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44F084-1DE9-4D09-8BD9-E52FB7E8C1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9168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59EA0-42AD-5AF4-33B5-FB87B24B48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344777-E059-3104-5839-D07561EB05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55D574-3D83-9130-3F93-0E9A382C1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E1434-012B-4C97-A2AA-5BF47287C2D4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334D5-B965-F17A-EB46-9C8359C55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AFDC32-22D4-20C8-C5D6-8E4C3985D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36F3F-6640-4DD3-B5F5-6765AD9F73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8282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89C5E-D671-9575-222D-A0CD2BD4E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D71673-3B6E-771E-2420-E88227D106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A3C400-D978-4F93-1C86-A36C18BAF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E1434-012B-4C97-A2AA-5BF47287C2D4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31F479-CF72-1873-CFDD-AB7C28969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43846-B067-9BE6-0B84-084AC31FD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36F3F-6640-4DD3-B5F5-6765AD9F73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9374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C2EB3-DE6E-185F-3E6D-73A927CCB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B71A25-F6E0-CD34-DCCC-C08C4EF0C6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EE8221-E419-1289-7E0D-F4E85B474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E1434-012B-4C97-A2AA-5BF47287C2D4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0DEEF-5BC1-98E6-A38D-6169CB919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ED4826-AF56-5361-B070-FF1483755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36F3F-6640-4DD3-B5F5-6765AD9F73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8048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E6C66-F6EE-52F9-06B8-A10B0ECB5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1627F7-1AB2-FFBF-2217-0704EECD3D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4AB6A3-0917-FC6E-004A-4D3B6F1B13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561D3E-78E4-F7D5-580C-5F8BADED2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E1434-012B-4C97-A2AA-5BF47287C2D4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05737C-FD8E-B52C-8902-33479A827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A2E3E8-73B2-2DAB-FF73-F2224F1FA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36F3F-6640-4DD3-B5F5-6765AD9F73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3459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7C0A5-5241-32A7-6C0D-6ADA378E0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B6B90F-C421-BCEA-B022-4D9471D7AD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A6A98E-6A28-B5F8-AE49-78585135F3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7B2B1B-0A60-1765-6E65-904A2B0C02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8ED29C-D48B-1999-B2B5-1B034DD3F2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6DA7835-F1F6-573F-8C7C-9FCAE89D9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E1434-012B-4C97-A2AA-5BF47287C2D4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0340D3-898E-FB8B-6191-770370B1D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F0B2BF-08DF-9669-7EFE-46DB59B52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36F3F-6640-4DD3-B5F5-6765AD9F73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33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77DFB-D3F2-A062-7097-A33DDAF2B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1D246A-1EE9-901D-4B9A-39485DADB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E1434-012B-4C97-A2AA-5BF47287C2D4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B8D9FF-51D9-1670-C21D-9357AB877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7BD284-C630-6EF2-5403-F3BB94FC0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36F3F-6640-4DD3-B5F5-6765AD9F73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0311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E2FEB1-1FF0-30D0-67F6-A9A9D0130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E1434-012B-4C97-A2AA-5BF47287C2D4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6C80EB-8AEC-DB82-BC90-7F32149C4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781083-5E05-A056-5D7A-1469A499B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36F3F-6640-4DD3-B5F5-6765AD9F73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2002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32D9A-5AF8-06FD-6F8E-6427FA7D9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FAACBD-6B93-2997-760F-8632B035E9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AA4624-5ACA-21E6-77EE-2154E0E97B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AE510E-013C-F38B-2D74-105FBFD4A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E1434-012B-4C97-A2AA-5BF47287C2D4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82FE7-1CA0-5CBB-23FC-EF9E8C70B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BFC836-37BB-862E-E0E9-A0DF7814C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36F3F-6640-4DD3-B5F5-6765AD9F73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5740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F9FB6-CAB5-014C-28BA-65A090FB3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B27B98-3329-4D1D-3FC7-D776923441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6C510F-767C-3667-952E-0A32FB703C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27B9E2-A4DE-E59E-0D12-817F2C3BD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E1434-012B-4C97-A2AA-5BF47287C2D4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AB1AE9-6459-D2A3-B035-D05916825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F05F60-6CBF-E256-A289-D1C34F9B3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36F3F-6640-4DD3-B5F5-6765AD9F73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5335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DF864-0E4D-7DD1-C188-C4CD16361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AC0ADC-16D1-DD77-1818-C5A8BA2E3A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D93ECF-C81C-F47A-A5FA-598BB7380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E1434-012B-4C97-A2AA-5BF47287C2D4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F98F2E-C307-4367-D139-FF7E531A3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224618-DCA2-E94D-B97C-5DBAEA026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36F3F-6640-4DD3-B5F5-6765AD9F73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372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12E334-1064-C7B7-3B9A-60A9306DBD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AC8591-8E9D-C0B8-56BE-C54642A0B7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612937-C6F5-9A6B-DCB8-A15DCEDDE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E1434-012B-4C97-A2AA-5BF47287C2D4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DA77D7-1111-922E-8D92-B007273D4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E0FBA6-1A5F-2747-B1AC-2C73B2584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36F3F-6640-4DD3-B5F5-6765AD9F73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81219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4B1E87-2C23-574C-BE19-2B2A21F4C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45FDFC-6575-A0AC-0D73-A7CFC71A43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0298DF-C31B-4DA2-CE50-69FEB0ADE0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CE1434-012B-4C97-A2AA-5BF47287C2D4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C0137E-4D9B-C596-D850-868C50AD95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863AF1-F930-5CC5-7EE2-0C34A4F332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36F3F-6640-4DD3-B5F5-6765AD9F73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5134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245771A-42B6-140D-07D2-BCB0B3DBC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Guide Lines for Preparation of Slides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F8834C0-5C2C-1E3D-B73C-B9B86EB30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3123"/>
            <a:ext cx="10515600" cy="4673840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arenR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font should be 24, Times New Roman 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arenR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 spacing 1.5 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arenR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Maximum 7 lines in a slides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arenR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Pictorial presentation shall be better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arenR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Explain slides rather than reading </a:t>
            </a:r>
          </a:p>
        </p:txBody>
      </p:sp>
    </p:spTree>
    <p:extLst>
      <p:ext uri="{BB962C8B-B14F-4D97-AF65-F5344CB8AC3E}">
        <p14:creationId xmlns:p14="http://schemas.microsoft.com/office/powerpoint/2010/main" val="678172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32D3CFA-6C8B-FDC5-9255-5C4C6F25D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E8A31DB-6C74-40DC-34ED-91A7FB7903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IN" dirty="0"/>
          </a:p>
          <a:p>
            <a:pPr marL="0" indent="0" algn="ctr">
              <a:buNone/>
            </a:pPr>
            <a:r>
              <a:rPr lang="en-IN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Paper Title </a:t>
            </a:r>
          </a:p>
          <a:p>
            <a:pPr marL="0" indent="0" algn="ctr">
              <a:buNone/>
            </a:pPr>
            <a:r>
              <a:rPr lang="en-IN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Name of Authors</a:t>
            </a:r>
          </a:p>
          <a:p>
            <a:pPr marL="0" indent="0" algn="ctr">
              <a:buNone/>
            </a:pPr>
            <a:r>
              <a:rPr lang="en-IN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Affiliation </a:t>
            </a:r>
          </a:p>
        </p:txBody>
      </p:sp>
    </p:spTree>
    <p:extLst>
      <p:ext uri="{BB962C8B-B14F-4D97-AF65-F5344CB8AC3E}">
        <p14:creationId xmlns:p14="http://schemas.microsoft.com/office/powerpoint/2010/main" val="1119086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71ABC-9F00-3C6C-6D71-6A64090EE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C1D6A2-0B5D-A86D-E806-F27D1F61EB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4424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13460-989D-9081-3B57-955D9AE2A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IN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Objectives of the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728873-38ED-0C48-A653-A48293FD78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20902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7A51B-534F-6E0E-546C-1B5E5EC46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Research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14A1B-D6B2-1B0C-3C82-FE2CA44E08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2831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3C30D-A6E3-6F94-C46F-F3D7611D6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Data Collection Methods- </a:t>
            </a:r>
            <a:r>
              <a:rPr lang="en-IN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Questionnare</a:t>
            </a:r>
            <a:r>
              <a:rPr lang="en-IN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88D436-3218-55FA-04F4-68D76D52DE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92016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7F95F-0B9D-B9E8-09B3-277D8012E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Statistical Tools used for Analysing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6A5DE0-3E09-AEB4-2AFB-6BDA79AEDB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2379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5B04F-9F22-46C5-8B02-24FA17BD8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Significant Interpretations of Analysis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319396-FA62-CFCD-94A1-51CDD82B82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5089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0709C-F822-B2D8-AF0C-D77A93F81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Findings of the Study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9F9823-6B0D-D021-BC0B-4E63FFBFB3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52957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0709C-F822-B2D8-AF0C-D77A93F81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Findings of the Study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9F9823-6B0D-D021-BC0B-4E63FFBFB3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362266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C86D2-C203-A823-155A-80A95F576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Conclusion of the Study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D5A604-91FB-CC6E-51A6-01E25ED918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247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E9DFC-48D5-D1DF-63D7-71F2E5ED4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Benefit of the Study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1FD49B-58E2-56EE-0A53-B376B78A84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10332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CD779-2725-C239-C13C-7A5CABEA4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Question Time &amp; Thanks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0DAFA9-0302-991F-9EBE-DA11BEEAB0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61087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81</Words>
  <Application>Microsoft Office PowerPoint</Application>
  <PresentationFormat>Widescreen</PresentationFormat>
  <Paragraphs>21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Office Theme</vt:lpstr>
      <vt:lpstr>Guide Lines for Preparation of Slides</vt:lpstr>
      <vt:lpstr>PowerPoint Presentation</vt:lpstr>
      <vt:lpstr>Introduction</vt:lpstr>
      <vt:lpstr>Objectives of the Study</vt:lpstr>
      <vt:lpstr>Research Problem</vt:lpstr>
      <vt:lpstr>Data Collection Methods- Questionnare </vt:lpstr>
      <vt:lpstr>Statistical Tools used for Analysing Data</vt:lpstr>
      <vt:lpstr>Significant Interpretations of Analysis </vt:lpstr>
      <vt:lpstr>Findings of the Study </vt:lpstr>
      <vt:lpstr>Findings of the Study </vt:lpstr>
      <vt:lpstr>Conclusion of the Study </vt:lpstr>
      <vt:lpstr>Benefit of the Study </vt:lpstr>
      <vt:lpstr>Question Time &amp; Thanks 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 A Lahori</dc:creator>
  <cp:lastModifiedBy>M A Lahori</cp:lastModifiedBy>
  <cp:revision>3</cp:revision>
  <dcterms:created xsi:type="dcterms:W3CDTF">2024-08-01T06:18:29Z</dcterms:created>
  <dcterms:modified xsi:type="dcterms:W3CDTF">2024-08-01T07:33:17Z</dcterms:modified>
</cp:coreProperties>
</file>